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Урок 1: Виды сайтов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Курс: Сайт для малого бизнеса без программирования</a:t>
            </a:r>
          </a:p>
          <a:p>
            <a:pPr>
              <a:defRPr sz="2400"/>
            </a:pPr>
            <a:r>
              <a:t>Автор: Сергей Раевский</a:t>
            </a:r>
          </a:p>
          <a:p>
            <a:pPr>
              <a:defRPr sz="2400"/>
            </a:pPr>
            <a:r>
              <a:t>За 3 дня создаем сайт с помощью 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Зачем нужен сайт?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Не просто 'у всех есть' — нужен под задачи бизнеса</a:t>
            </a:r>
          </a:p>
          <a:p>
            <a:pPr>
              <a:defRPr sz="2400"/>
            </a:pPr>
            <a:r>
              <a:t>Плохие сайты — красивая, но бесполезная витрина</a:t>
            </a:r>
          </a:p>
          <a:p>
            <a:pPr>
              <a:defRPr sz="2400"/>
            </a:pPr>
            <a:r>
              <a:t>Сначала задача → потом тип сайта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Какие задачи решает сайт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1. Найти новых клиентов через Google</a:t>
            </a:r>
          </a:p>
          <a:p>
            <a:pPr>
              <a:defRPr sz="2400"/>
            </a:pPr>
            <a:r>
              <a:t>2. Убедить выбрать именно вас (экспертность, отзывы)</a:t>
            </a:r>
          </a:p>
          <a:p>
            <a:pPr>
              <a:defRPr sz="2400"/>
            </a:pPr>
            <a:r>
              <a:t>3. Принять заявку или запись</a:t>
            </a:r>
          </a:p>
          <a:p>
            <a:pPr>
              <a:defRPr sz="2400"/>
            </a:pPr>
            <a:r>
              <a:t>4. Сэкономить время на консультациях (FAQ, цены)</a:t>
            </a:r>
          </a:p>
          <a:p>
            <a:pPr>
              <a:defRPr sz="2400"/>
            </a:pPr>
            <a:r>
              <a:t>5. Выглядеть профессионально — вызывать доверие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Важно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Сайт — это инструмент, а не волшебная палочка</a:t>
            </a:r>
          </a:p>
          <a:p>
            <a:pPr>
              <a:defRPr sz="2400"/>
            </a:pPr>
            <a:r>
              <a:t>Он работает только в связке с вашим маркетингом</a:t>
            </a:r>
          </a:p>
          <a:p>
            <a:pPr>
              <a:defRPr sz="2400"/>
            </a:pPr>
            <a:r>
              <a:t>Но помогает быстро и недорого протестировать идею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Типы сайтов и их задачи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1. Сайт-визитка: коротко о вас + контакты</a:t>
            </a:r>
          </a:p>
          <a:p>
            <a:pPr>
              <a:defRPr sz="2400"/>
            </a:pPr>
            <a:r>
              <a:t>2. Лендинг: одна услуга, одна страница</a:t>
            </a:r>
          </a:p>
          <a:p>
            <a:pPr>
              <a:defRPr sz="2400"/>
            </a:pPr>
            <a:r>
              <a:t>3. Каталог услуг: много услуг, отдельные страницы</a:t>
            </a:r>
          </a:p>
          <a:p>
            <a:pPr>
              <a:defRPr sz="2400"/>
            </a:pPr>
            <a:r>
              <a:t>4. Интернет-магазин: продажи онлайн, корзина, оплата</a:t>
            </a:r>
          </a:p>
          <a:p>
            <a:pPr>
              <a:defRPr sz="2400"/>
            </a:pPr>
            <a:r>
              <a:t>5. Блог/образовательный: полезный контент привлекает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выбрать?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Для 90% случаев — сайт-визитка:</a:t>
            </a:r>
          </a:p>
          <a:p>
            <a:pPr>
              <a:defRPr sz="2400"/>
            </a:pPr>
            <a:r>
              <a:t>✔ решает ключевые задачи</a:t>
            </a:r>
          </a:p>
          <a:p>
            <a:pPr>
              <a:defRPr sz="2400"/>
            </a:pPr>
            <a:r>
              <a:t>✔ быстро создается</a:t>
            </a:r>
          </a:p>
          <a:p>
            <a:pPr>
              <a:defRPr sz="2400"/>
            </a:pPr>
            <a:r>
              <a:t>✔ легко поддерживается</a:t>
            </a:r>
          </a:p>
          <a:p>
            <a:pPr>
              <a:defRPr sz="2400"/>
            </a:pPr>
            <a:r>
              <a:t>✔ подходит для старта или теста ниши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Пример: Сайт фитнес-тренера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Главная: Кто я и что предлагаю</a:t>
            </a:r>
          </a:p>
          <a:p>
            <a:pPr>
              <a:defRPr sz="2400"/>
            </a:pPr>
            <a:r>
              <a:t>Обо мне: Опыт, фото, результаты</a:t>
            </a:r>
          </a:p>
          <a:p>
            <a:pPr>
              <a:defRPr sz="2400"/>
            </a:pPr>
            <a:r>
              <a:t>Услуги: Персональные и групповые тренировки</a:t>
            </a:r>
          </a:p>
          <a:p>
            <a:pPr>
              <a:defRPr sz="2400"/>
            </a:pPr>
            <a:r>
              <a:t>Результаты: Фото клиентов до/после</a:t>
            </a:r>
          </a:p>
          <a:p>
            <a:pPr>
              <a:defRPr sz="2400"/>
            </a:pPr>
            <a:r>
              <a:t>Контакты: как записаться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Когда НЕ нужен сложный сайт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Не нужен интернет-магазин, если товаров мало</a:t>
            </a:r>
          </a:p>
          <a:p>
            <a:pPr>
              <a:defRPr sz="2400"/>
            </a:pPr>
            <a:r>
              <a:t>Не нужен блог, если не готовы писать регулярно</a:t>
            </a:r>
          </a:p>
          <a:p>
            <a:pPr>
              <a:defRPr sz="2400"/>
            </a:pPr>
            <a:r>
              <a:t>Лучше простой работающий сайт, чем сложный заброшенный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Домашнее задание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/>
            </a:pPr>
            <a:r>
              <a:t>1. Какой тип сайта нужен вашему бизнесу?</a:t>
            </a:r>
          </a:p>
          <a:p>
            <a:pPr>
              <a:defRPr sz="2400"/>
            </a:pPr>
            <a:r>
              <a:t>2. Какие 3 главные задачи он должен решать?</a:t>
            </a:r>
          </a:p>
          <a:p>
            <a:pPr>
              <a:defRPr sz="2400"/>
            </a:pPr>
            <a:r>
              <a:t>Пример: Сайт-визитка для массажного кабинета:</a:t>
            </a:r>
          </a:p>
          <a:p>
            <a:pPr>
              <a:defRPr sz="2400"/>
            </a:pPr>
            <a:r>
              <a:t>— показать услуги и цены</a:t>
            </a:r>
          </a:p>
          <a:p>
            <a:pPr>
              <a:defRPr sz="2400"/>
            </a:pPr>
            <a:r>
              <a:t>— убедить в профессионализме</a:t>
            </a:r>
          </a:p>
          <a:p>
            <a:pPr>
              <a:defRPr sz="2400"/>
            </a:pPr>
            <a:r>
              <a:t>— принять запись онлайн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